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62" r:id="rId4"/>
    <p:sldId id="271" r:id="rId5"/>
    <p:sldId id="264" r:id="rId6"/>
    <p:sldId id="266" r:id="rId7"/>
    <p:sldId id="265" r:id="rId8"/>
    <p:sldId id="258" r:id="rId9"/>
    <p:sldId id="260" r:id="rId10"/>
    <p:sldId id="267" r:id="rId11"/>
    <p:sldId id="259" r:id="rId12"/>
    <p:sldId id="257" r:id="rId13"/>
    <p:sldId id="275" r:id="rId14"/>
    <p:sldId id="274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would process with CNN program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consistently (virtually all of the time)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Read data sets multiple times to weed out last few faulty images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(???)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(???)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(???)</a:t>
            </a:r>
          </a:p>
          <a:p>
            <a:pPr lvl="2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9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207811"/>
            <a:ext cx="9905998" cy="711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11" y="938493"/>
            <a:ext cx="8659899" cy="57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76867"/>
            <a:ext cx="10780059" cy="70699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83864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32" y="1093694"/>
            <a:ext cx="10206716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5268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But Not Perfect…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Really Not Perfect…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37" y="1057835"/>
            <a:ext cx="98835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69117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tx2"/>
                </a:solidFill>
                <a:latin typeface="+mn-lt"/>
              </a:rPr>
              <a:t>Purpose - 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9263"/>
            <a:ext cx="9905999" cy="40719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</a:t>
            </a:r>
            <a:r>
              <a:rPr lang="en-US" dirty="0" err="1">
                <a:solidFill>
                  <a:schemeClr val="tx2"/>
                </a:solidFill>
              </a:rPr>
              <a:t>imput</a:t>
            </a:r>
            <a:r>
              <a:rPr lang="en-US" dirty="0">
                <a:solidFill>
                  <a:schemeClr val="tx2"/>
                </a:solidFill>
              </a:rPr>
              <a:t>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album</a:t>
            </a: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Additional Slides – As Desired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F015E-9BE5-4C76-94B7-5F297651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Dave – Web Development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Emma – Connections / Functionality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Matt – Integration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Mike – Data Munging or whatever</a:t>
            </a:r>
          </a:p>
        </p:txBody>
      </p:sp>
    </p:spTree>
    <p:extLst>
      <p:ext uri="{BB962C8B-B14F-4D97-AF65-F5344CB8AC3E}">
        <p14:creationId xmlns:p14="http://schemas.microsoft.com/office/powerpoint/2010/main" val="245572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1608309"/>
            <a:ext cx="9905999" cy="458771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4487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Deep Learning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35" y="213699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47764"/>
            <a:ext cx="9905999" cy="52978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363799" y="2849470"/>
            <a:ext cx="5541396" cy="8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CNN Learning process</a:t>
            </a:r>
          </a:p>
        </p:txBody>
      </p:sp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425" y="-240449"/>
            <a:ext cx="6673582" cy="73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4849</TotalTime>
  <Words>331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Virginia’s Convolutional Neural Network  Using Python And Keras</vt:lpstr>
      <vt:lpstr>Purpose - Yes Virginia, There Is A Santa Claus!!</vt:lpstr>
      <vt:lpstr>Future Uses of Virginia’s CNN</vt:lpstr>
      <vt:lpstr>Additional Slides – As Desired</vt:lpstr>
      <vt:lpstr>Convolutional Neural Networks</vt:lpstr>
      <vt:lpstr>LeNet Architecture</vt:lpstr>
      <vt:lpstr>Applications - Convolutional Neural Networks</vt:lpstr>
      <vt:lpstr>CNN Learning process</vt:lpstr>
      <vt:lpstr>Image Data Sets</vt:lpstr>
      <vt:lpstr>Image Data Sets</vt:lpstr>
      <vt:lpstr>CNN System Architecture</vt:lpstr>
      <vt:lpstr>https://santavision.herokuapp.com/</vt:lpstr>
      <vt:lpstr>Good Predictive Results…</vt:lpstr>
      <vt:lpstr>Good Predictive Results…</vt:lpstr>
      <vt:lpstr>Good Predictive Results…</vt:lpstr>
      <vt:lpstr>But Not Perfect…</vt:lpstr>
      <vt:lpstr>Really Not Perfect…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tgmato</cp:lastModifiedBy>
  <cp:revision>42</cp:revision>
  <dcterms:created xsi:type="dcterms:W3CDTF">2018-12-07T21:30:04Z</dcterms:created>
  <dcterms:modified xsi:type="dcterms:W3CDTF">2018-12-12T01:43:57Z</dcterms:modified>
</cp:coreProperties>
</file>